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45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054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41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995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33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38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080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358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918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54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680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66F3-79CC-4798-A94F-D6979C2E1EE9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E922-CF13-40BA-8FCE-F8CBC97419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428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6600" dirty="0" smtClean="0">
                <a:solidFill>
                  <a:srgbClr val="FF0000"/>
                </a:solidFill>
                <a:latin typeface="AR BLANCA" panose="02000000000000000000" pitchFamily="2" charset="0"/>
              </a:rPr>
              <a:t>CORONA UPDATE:</a:t>
            </a:r>
            <a:br>
              <a:rPr lang="nl-BE" sz="6600" dirty="0" smtClean="0">
                <a:solidFill>
                  <a:srgbClr val="FF0000"/>
                </a:solidFill>
                <a:latin typeface="AR BLANCA" panose="02000000000000000000" pitchFamily="2" charset="0"/>
              </a:rPr>
            </a:br>
            <a:endParaRPr lang="nl-BE" sz="6600" dirty="0">
              <a:solidFill>
                <a:srgbClr val="FF0000"/>
              </a:solidFill>
              <a:latin typeface="AR BLANCA" panose="02000000000000000000" pitchFamily="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389438"/>
            <a:ext cx="9144000" cy="1655762"/>
          </a:xfrm>
        </p:spPr>
        <p:txBody>
          <a:bodyPr>
            <a:noAutofit/>
          </a:bodyPr>
          <a:lstStyle/>
          <a:p>
            <a:r>
              <a:rPr lang="nl-BE" sz="4000" dirty="0" smtClean="0">
                <a:solidFill>
                  <a:srgbClr val="FF0000"/>
                </a:solidFill>
                <a:latin typeface="AR BLANCA" panose="02000000000000000000" pitchFamily="2" charset="0"/>
              </a:rPr>
              <a:t>zonder tegenbericht van de veiligheidsraad start ik op 18 mei met trainingen in openlucht bij mij thuis.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20461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 BLANCA</vt:lpstr>
      <vt:lpstr>Arial</vt:lpstr>
      <vt:lpstr>Calibri</vt:lpstr>
      <vt:lpstr>Calibri Light</vt:lpstr>
      <vt:lpstr>Kantoorthema</vt:lpstr>
      <vt:lpstr>CORONA UPDATE: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UPDATE:</dc:title>
  <dc:creator>tania wells</dc:creator>
  <cp:lastModifiedBy>tania wells</cp:lastModifiedBy>
  <cp:revision>2</cp:revision>
  <dcterms:created xsi:type="dcterms:W3CDTF">2020-05-10T15:11:44Z</dcterms:created>
  <dcterms:modified xsi:type="dcterms:W3CDTF">2020-05-10T15:18:13Z</dcterms:modified>
</cp:coreProperties>
</file>